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4827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Прокуратура </a:t>
            </a:r>
            <a:r>
              <a:rPr lang="ru-RU" sz="4800" dirty="0" err="1" smtClean="0">
                <a:solidFill>
                  <a:schemeClr val="tx1"/>
                </a:solidFill>
              </a:rPr>
              <a:t>Мотыгинского</a:t>
            </a:r>
            <a:r>
              <a:rPr lang="ru-RU" sz="4800" dirty="0" smtClean="0">
                <a:solidFill>
                  <a:schemeClr val="tx1"/>
                </a:solidFill>
              </a:rPr>
              <a:t> района представляет: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3933056"/>
            <a:ext cx="6768752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Использовать средства индивидуальной защиты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khema_so_stroitel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078186" cy="45439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Берегите себя и своих товарищей!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k4iaodrwj3iw7nl50prmtji9wj7tmo4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552317" cy="3222029"/>
          </a:xfr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141016" cy="29237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Общие требования техники безопасности на производстве!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creen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768752" cy="4941168"/>
          </a:xfrm>
          <a:prstGeom prst="round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При получении новой (незнакомой) работы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должен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требовать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от мастера дополнительного инструктажа по технике безопасности.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12q8b36tgovd9kw5ggdwbn6yyzgo9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435294" cy="302433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uzhny-instrukcii-po-ohrane-truda-ab5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356992"/>
            <a:ext cx="3744416" cy="3220198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При выполнении работы нужно быть внимательным, не отвлекаться посторонними делами и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разговорами, а также не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отвлекать других.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hutterstock_1124503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5148064" cy="2864036"/>
          </a:xfrm>
        </p:spPr>
      </p:pic>
      <p:pic>
        <p:nvPicPr>
          <p:cNvPr id="5" name="Рисунок 4" descr="e44e7747e354cb1b1f1324e55066c85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852936"/>
            <a:ext cx="3851920" cy="3312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На территории завода не ходить без надобности по другим цехам предприятия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ui-5d3adc011af8d7.139245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792336" cy="25272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755861584766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89040"/>
            <a:ext cx="4526217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Быть внимательным к сигналам, подаваемым крановщиками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электро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кранов и водителями движущегося транспорта, выполнять их.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4010923" cy="223155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635283402_20-papik-pro-p-kartinki-den-kranovshchika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4427984" cy="2954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бходить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места погрузки и выгрузки и не находиться под поднятым грузом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cale_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48880"/>
            <a:ext cx="5400600" cy="3894716"/>
          </a:xfr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Не прикасаться к электрооборудованию, клеммам и электропроводам, арматуре общего освещения и не открывать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двери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электрошкафов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924945"/>
            <a:ext cx="5120569" cy="2880320"/>
          </a:xfrm>
        </p:spPr>
      </p:pic>
      <p:pic>
        <p:nvPicPr>
          <p:cNvPr id="5" name="Рисунок 4" descr="1ac3c4296c407737bd5968a22a410b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80928"/>
            <a:ext cx="2448272" cy="32995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3123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Не включать и не останавливать (кроме аварийных случаев) машин, станков и механизмов, работа на которых не поручена тебе администрацией твоего цеха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507108"/>
            <a:ext cx="2952328" cy="3350892"/>
          </a:xfrm>
        </p:spPr>
      </p:pic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645024"/>
            <a:ext cx="4320480" cy="28803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141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Прокуратура Мотыгинского района представляет:</vt:lpstr>
      <vt:lpstr>Общие требования техники безопасности на производстве!</vt:lpstr>
      <vt:lpstr>При получении новой (незнакомой) работы ты должен требовать от мастера дополнительного инструктажа по технике безопасности. </vt:lpstr>
      <vt:lpstr>При выполнении работы нужно быть внимательным, не отвлекаться посторонними делами и разговорами, а также не отвлекать других. </vt:lpstr>
      <vt:lpstr>На территории завода не ходить без надобности по другим цехам предприятия</vt:lpstr>
      <vt:lpstr>Быть внимательным к сигналам, подаваемым крановщиками электро кранов и водителями движущегося транспорта, выполнять их.</vt:lpstr>
      <vt:lpstr>Обходить места погрузки и выгрузки и не находиться под поднятым грузом</vt:lpstr>
      <vt:lpstr>Не прикасаться к электрооборудованию, клеммам и электропроводам, арматуре общего освещения и не открывать двери электрошкафов</vt:lpstr>
      <vt:lpstr>Не включать и не останавливать (кроме аварийных случаев) машин, станков и механизмов, работа на которых не поручена тебе администрацией твоего цеха</vt:lpstr>
      <vt:lpstr>Использовать средства индивидуальной защиты</vt:lpstr>
      <vt:lpstr>Берегите себя и своих товарищей!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Мотыгинского района представляет:</dc:title>
  <dc:creator>Анастасия</dc:creator>
  <cp:lastModifiedBy>User</cp:lastModifiedBy>
  <cp:revision>8</cp:revision>
  <dcterms:created xsi:type="dcterms:W3CDTF">2023-11-28T13:10:31Z</dcterms:created>
  <dcterms:modified xsi:type="dcterms:W3CDTF">2023-11-29T02:14:09Z</dcterms:modified>
</cp:coreProperties>
</file>